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5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robot</a:t>
            </a:r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4" y="2180496"/>
            <a:ext cx="3657412" cy="3732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5506291" y="4290955"/>
            <a:ext cx="2183779" cy="2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combines 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952" y="6128713"/>
            <a:ext cx="757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latin typeface="Arial Unicode MS" panose="020B0604020202020204" pitchFamily="34" charset="-128"/>
              </a:rPr>
              <a:t>S. Garrido-</a:t>
            </a:r>
            <a:r>
              <a:rPr lang="en-US" altLang="en-US" sz="800" dirty="0" err="1">
                <a:latin typeface="Arial Unicode MS" panose="020B0604020202020204" pitchFamily="34" charset="-128"/>
              </a:rPr>
              <a:t>Jurado</a:t>
            </a:r>
            <a:r>
              <a:rPr lang="en-US" altLang="en-US" sz="800" dirty="0">
                <a:latin typeface="Arial Unicode MS" panose="020B0604020202020204" pitchFamily="34" charset="-128"/>
              </a:rPr>
              <a:t>, et al., Automatic generation and detection of highly reliable fiducial markers under occlusion, Pattern Recognition, Volume 47, Issue 6, June 2014, Pages 2280-2292, ISSN 0031-3203</a:t>
            </a:r>
            <a:r>
              <a:rPr lang="en-US" altLang="en-US" sz="2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635</TotalTime>
  <Words>889</Words>
  <Application>Microsoft Office PowerPoint</Application>
  <PresentationFormat>Widescreen</PresentationFormat>
  <Paragraphs>142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</cp:lastModifiedBy>
  <cp:revision>43</cp:revision>
  <dcterms:created xsi:type="dcterms:W3CDTF">2017-04-05T13:24:22Z</dcterms:created>
  <dcterms:modified xsi:type="dcterms:W3CDTF">2017-04-16T09:58:23Z</dcterms:modified>
</cp:coreProperties>
</file>